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280160"/>
            <a:ext cx="9144000" cy="265176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365760" y="-274320"/>
            <a:ext cx="1645920" cy="1645920"/>
          </a:xfrm>
          <a:prstGeom prst="ellipse">
            <a:avLst/>
          </a:prstGeom>
          <a:solidFill>
            <a:srgbClr val="F7C948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863840" y="3840480"/>
            <a:ext cx="1280160" cy="1280160"/>
          </a:xfrm>
          <a:prstGeom prst="ellipse">
            <a:avLst/>
          </a:prstGeom>
          <a:solidFill>
            <a:srgbClr val="F7C948">
              <a:alpha val="2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06640" y="91440"/>
            <a:ext cx="822960" cy="82296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25880"/>
            <a:ext cx="8229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SNÄLL-</a:t>
            </a:r>
            <a:endParaRPr lang="en-US" sz="8800" dirty="0"/>
          </a:p>
        </p:txBody>
      </p:sp>
      <p:sp>
        <p:nvSpPr>
          <p:cNvPr id="7" name="Text 5"/>
          <p:cNvSpPr/>
          <p:nvPr/>
        </p:nvSpPr>
        <p:spPr>
          <a:xfrm>
            <a:off x="457200" y="2514600"/>
            <a:ext cx="8229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FRÅGOR</a:t>
            </a:r>
            <a:endParaRPr lang="en-US" sz="8800" dirty="0"/>
          </a:p>
        </p:txBody>
      </p:sp>
      <p:sp>
        <p:nvSpPr>
          <p:cNvPr id="8" name="Text 6"/>
          <p:cNvSpPr/>
          <p:nvPr/>
        </p:nvSpPr>
        <p:spPr>
          <a:xfrm>
            <a:off x="457200" y="5486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 Hansson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41605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Ett samtalsverktyg för konferenser, kickoffer och fikastunder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VARDAGLIG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SNÄLLHET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4381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4381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vardagsgest borde få ett eget pris?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96774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17729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17729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105918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kan du använda dina styrkor för att hjälpa en kollega denna vecka?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70688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91643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91643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79832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skillnaden mellan att säga tack och att verkligen visa uppskattning?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44602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65557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65557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53746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har du hållit tyst om en idé på jobbet? Vad fick dig att göra det?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318516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339471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339471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327660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ser en dag ut där du aktivt försökt göra fem snälla saker – vad hände?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92430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41338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41338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40157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snällhet skulle du själv helst ta emot mer av?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TILLSAMMANS PÅ JOBBET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TILLSAMMANS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PÅ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JOBBET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får dig att känna samhörighet i ett team?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blev du positivt överraskad av en kollega?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Vilka små tecken visar att vi litar på varandra?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hjälper dig att våga ställa dumma frågor?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roll tar du oftast i grupp – och varför?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har du känt att du fick vara människa på jobbet?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Vilka oskrivna regler hjälper – och vilka stjälper – snällheten?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TILLSAMMANS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PÅ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JOBBET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51206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5120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du fick skriva en snällhetsregel för möten – hur lyder den?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1115568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399032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3990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1207008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får er grupp att prestera bättre än summan av era individuella förmågor?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200253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2093976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märker du när det finns hög psykologisk trygghet i ett team – och låg?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88950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3172968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31729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980944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skulle hända om fler på jobbet bad om hjälp i stället för att lösa allt själva?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3776472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405993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405993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3867912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i ditt team brukar du sällan ge din fulla uppmärksamhet – och varför?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 &amp; SÅRBARHET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SÅRBARHET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behöver du för att våga vara dig själv på jobbet?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har du bett om hjälp och blivit bemött med värme?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gräns bevakar du för att kunna vara snäll i längden?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snällhet mot dig själv en stressig dag?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sårbarhet hos andra väcker din respekt?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märker du att du blivit klokare/varmare med åren?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är tystnad snäll – och när behöver vi säga något?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SÅRBARHET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51206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5120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Vilket råd ger du ett yngre jag om vänlighet i arbetslivet?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1115568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399032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3990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1207008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risk har du tagit den senaste veckan?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200253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2093976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händer i dig när du väljer att blotta något sårbart för en kollega?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88950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3172968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31729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980944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är du snäll mot dig själv när du misslyckas – och hur borde du vara?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3776472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405993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405993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3867912"/>
            <a:ext cx="55778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ger dig kraft att fortsätta ge – även när det kostar?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TACKSAMHET &amp; UPPSKATTNING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TACKSAMHET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UPPSKATTNING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vill du tacka idag – och för vad?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kan du göra för att få någon annan att känna sig inkluderad?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har du fått ett tack som kom helt oväntat?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kan man tacka någon som gjort sitt bästa men resultatet blev annat?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Vilka ord vill du att andra förknippar med dig?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kollega gör dig bättre – hur?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liten sak du gör får ofta stort tack?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TACKSAMHET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UPPSKATTNING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4381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4381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har du gjort i ditt liv som förtjänar lite mer bekräftelse?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96774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17729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17729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105918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kan vi göra våra tack mer konkreta?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70688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91643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91643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79832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i din omgivning förtjänar fler tack än de brukar få?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44602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65557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65557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53746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tar du emot en komplimang – helhjärtat?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318516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339471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339471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327660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du tacksam för idag som du kanske tar för givet?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92430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41338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41338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40157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du skulle skriva ett tackbrev till dig själv – vad skulle du lyfta fram?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500" kern="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SÅ FUNKAR DET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685800" cy="685800"/>
          </a:xfrm>
          <a:prstGeom prst="ellipse">
            <a:avLst/>
          </a:prstGeom>
          <a:solidFill>
            <a:srgbClr val="F47B2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80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17320" y="1335024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Turas om att välja ett tema.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685800" cy="685800"/>
          </a:xfrm>
          <a:prstGeom prst="ellipse">
            <a:avLst/>
          </a:prstGeom>
          <a:solidFill>
            <a:srgbClr val="F47B2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28600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417320" y="2340864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Välj en fråga och ställ den till någon runt bordet.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291840"/>
            <a:ext cx="685800" cy="685800"/>
          </a:xfrm>
          <a:prstGeom prst="ellipse">
            <a:avLst/>
          </a:prstGeom>
          <a:solidFill>
            <a:srgbClr val="F47B2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2918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417320" y="3346704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Låt fler svara om ni vill – och låt sedan turen gå vidare.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251960"/>
            <a:ext cx="8229600" cy="457200"/>
          </a:xfrm>
          <a:prstGeom prst="rect">
            <a:avLst/>
          </a:prstGeom>
          <a:solidFill>
            <a:srgbClr val="F47B20"/>
          </a:solidFill>
          <a:ln w="12700">
            <a:solidFill>
              <a:srgbClr val="F47B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251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Visste ni att snällhet smittar?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LEKFULLT &amp; KREATIVT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LEKFULLT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KREATIVT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snällhet var en låt – vilken?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fiktiv karaktär är snäll på ett inspirerande sätt?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"tillsammans" hade en färg – vilken och varför?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Vilket ord vill du pensionera för att göra språket vänligare?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du hade en "snällhetsknapp" på skrivbordet – vad skulle den göra?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emoji skickar du för att visa omtanke?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den mest omtänksamma uppfinningen du kan komma på?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LEKFULLT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145389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KREATIVT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bok, film eller podd får dig att vilja vara snällare?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du fick ge ett generöst stipendium – till vad eller vem?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helgaktivitet ger dig energi att vara snäll på måndag?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gör dig lättare att samarbeta med? Tips för mutor?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snällhet vore ett superkraft – vilken hjälte skulle du vara?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skulle du göra om du fick 10 000 kronor och var tvungen att ge bort minst hälften?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du fick 90 minuter att sprida snällhet – vad skulle du göra?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 SKEPTIKERN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SKEPTIKERN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du bli irriterad av snällhet? När i så fall?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snällhet vara manipulativ? När har du känt det?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"snäll" ett komplimang eller en förolämpning?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tjänar egentligen på din snällhet – du eller den andre?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snälla människor naiva?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man vara för snäll på jobbet – och vad kostar det dig?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du någon gång ångrat att du var snäll – och var du verkligen snäll eller lekte du affär?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SKEPTIKERN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snällhet ett tecken på svaghet eller styrka – vad signalerar det i verkligheten?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Finns det någon du aldrig kan tänka dig att vara snäll mot?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du känna igen falsk snällhet – och hur reagerar du på den?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det snällt att le mot någon du inte gillar?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skillnaden mellan att vara snäll och att bara vara artig?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du någon gång använt snällhet för att slippa en konflikt?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du snällare mot andras barn än dina egna?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463040"/>
            <a:ext cx="9144000" cy="219456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0"/>
            <a:ext cx="1645920" cy="1645920"/>
          </a:xfrm>
          <a:prstGeom prst="ellipse">
            <a:avLst/>
          </a:prstGeom>
          <a:solidFill>
            <a:srgbClr val="F7C948">
              <a:alpha val="2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474720"/>
            <a:ext cx="1828800" cy="1828800"/>
          </a:xfrm>
          <a:prstGeom prst="ellipse">
            <a:avLst/>
          </a:prstGeom>
          <a:solidFill>
            <a:srgbClr val="F7C948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508760"/>
            <a:ext cx="8229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SNÄLLHET SMITTAR.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457200" y="25603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Tack för att ni spelade.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kände du senast att någon var extra snäll mot dig?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liten gest gör att du känner dig välkommen i ett rum?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skrattade du hjärtligt senast – vad hände?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doft, låt eller plats får dig att känna ro?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morgonvana gör din dag härligare?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komplimang minns du länge – och varför?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en snäll tolkning du ofta ger när något blir fel?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är din favoritform av vardagsomtanke?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vill du bli bemött de första fem minuterna i ett möte?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en lekfull icebreaker som funkar även i seriösa sammanhang?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snäll handling har du gjort eller fått ta emot som du fortfarande minns?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det lättaste sättet du vet att sprida lite glädje till någon idag?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i ditt liv behöver ett tack just nu – och vad vill du tacka dem för?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märker du att du befinner dig i ett rum med hög psykologisk trygghet?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UTFORSKA SNÄLLHET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UTFORSKA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SNÄLLHET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skillnaden mellan att vara snäll och att vara godhjärtad?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man vara "för snäll"? Vad betyder det i så fall?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Vem är du mest – och minst – snäll emot?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Tycker du att snällhet är dumheter?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snällhet förändra maktbalansen i en grupp? Hur?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 snällhet en styrka eller en svaghet – eller båda?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snällhet vara modigare än att vara tuff? När?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UTFORSKA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SNÄLLHET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4381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4381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händer med snällhet i stressiga situationer?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96774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17729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17729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105918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snällhet var en kompetens – hur skulle vi träna den?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70688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91643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91643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79832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skillnaden mellan att vara trevlig och att vara snäll?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44602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65557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65557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53746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Finns det tillfällen då snällhet kräver mod? Berätta om ett sådant.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318516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339471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339471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327660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påverkar snällhet din förmåga att prestera och tänka klart?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924300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413385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413385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4015740"/>
            <a:ext cx="5577840" cy="601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Tror du att snällhet smittar? Har du upplevt det?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2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F47B20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560320" cy="256032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47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TEMA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VARDAGLIG SNÄLLHET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7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3474720"/>
            <a:ext cx="1828800" cy="1828800"/>
          </a:xfrm>
          <a:prstGeom prst="ellipse">
            <a:avLst/>
          </a:prstGeom>
          <a:solidFill>
            <a:srgbClr val="F47B20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" y="32004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VARDAGLIG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" y="88696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SNÄLLHET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B20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1/2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385354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38535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gör du när någon är stressad för att bidra med lugn?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788920" y="862149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018903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1018903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953589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mikro-snällhet uppskattar du mest på kontoret?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2788920" y="1495697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52451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652451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587137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kan man vara snäll i en mejltråd?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2788920" y="2129246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88920" y="2286000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88920" y="22860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2220686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 är det snällt att säga nej – och hur säger du nej med värme?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2788920" y="2762794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2919549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919549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2854234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kan vi göra våra möten lite vänligare?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2788920" y="3396343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88920" y="3553097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553097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37560" y="3487783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 ger du feedback som hjälper istället för stjälper?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2788920" y="4029891"/>
            <a:ext cx="6126480" cy="0"/>
          </a:xfrm>
          <a:prstGeom prst="line">
            <a:avLst/>
          </a:prstGeom>
          <a:noFill/>
          <a:ln w="6350">
            <a:solidFill>
              <a:srgbClr val="1A1200">
                <a:alpha val="3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88920" y="4186646"/>
            <a:ext cx="411480" cy="411480"/>
          </a:xfrm>
          <a:prstGeom prst="ellipse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8664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337560" y="4121331"/>
            <a:ext cx="5577840" cy="496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1A1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Vilken rutin skulle sprida mer omtanke i din arbetsvardag?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1A1200"/>
          </a:solidFill>
          <a:ln w="12700">
            <a:solidFill>
              <a:srgbClr val="1A12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7C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snallastvinner.se  ·  Bob Hansson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Snällfrågor – Bob Hansson</dc:title>
  <dc:subject>PptxGenJS Presentation</dc:subject>
  <dc:creator>PptxGenJS</dc:creator>
  <cp:lastModifiedBy>PptxGenJS</cp:lastModifiedBy>
  <cp:revision>1</cp:revision>
  <dcterms:created xsi:type="dcterms:W3CDTF">2026-04-22T17:12:17Z</dcterms:created>
  <dcterms:modified xsi:type="dcterms:W3CDTF">2026-04-22T17:12:17Z</dcterms:modified>
</cp:coreProperties>
</file>